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7.jpeg" ContentType="image/jpeg"/>
  <Override PartName="/ppt/media/image2.png" ContentType="image/png"/>
  <Override PartName="/ppt/media/image3.png" ContentType="image/png"/>
  <Override PartName="/ppt/media/image4.png" ContentType="image/png"/>
  <Override PartName="/ppt/media/image6.jpeg" ContentType="image/jpeg"/>
  <Override PartName="/ppt/media/image5.png" ContentType="image/png"/>
  <Override PartName="/ppt/media/image8.png" ContentType="image/png"/>
  <Override PartName="/ppt/media/image9.png" ContentType="image/png"/>
  <Override PartName="/ppt/media/image10.gif" ContentType="image/gif"/>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24CA532-70FF-4370-889F-510E513937C8}"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28D8EAF-53BB-4CC9-B4B4-10E0B00283E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22D929B-7BE0-4BB8-B302-7706F1C65C65}"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4CB855E-71C3-4480-9790-474112C7E6A9}"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DA12641-0127-4212-A9CB-FA9085606013}"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9FAF198-C451-49A5-9EA4-A2D1CB98C01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134A45C-EA93-4D97-873A-CE2C5E1DEC5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5E3AD5-3A0F-4F4F-94FF-346AEB0894E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4DD1CAC-5376-403C-97A6-EF2347E91823}"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8AC1FDB-772A-44BA-BB9F-C407D439B19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187FA16-F1CD-4995-8D2E-6D6EF461C4B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7B4BF95-EBA1-4CD3-86CD-539303443A3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763710C-B878-494B-8DCE-A1E9B4B61804}"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00EB30A-386E-4DEF-8D8E-3EEB6EB4EA5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0D6A986-25F5-4319-A39A-05B665063D26}"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E454FAF-B1D1-4143-BAB6-E72B0C93823E}"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972EB97-F090-4792-9DA5-77DB1811763C}"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F9F0EB7-0916-4A76-ABB9-B392AE5883D0}"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E3EB2F7-8A29-4566-A64A-4DDB683D05D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DC97C67-1299-40C1-B5D1-D7BBADE5B8B5}"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E22F69E-59B0-43A3-A7CA-BB7CBA0E47AC}"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B39BA4F-0488-4984-8B55-968CABE2722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F112E3C-65AA-4248-9DC8-F888A7886AD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8A586FE-7238-4270-BAF1-FF377E6D74E8}"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6520" cy="3567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34920" cy="3567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18AD16DE-D0AE-491F-8C30-CEC38C0A41DC}" type="slidenum">
              <a:rPr b="0" lang="en-IN" sz="1200" spc="-1" strike="noStrike">
                <a:solidFill>
                  <a:srgbClr val="787878"/>
                </a:solidFill>
                <a:latin typeface="Aptos"/>
              </a:rPr>
              <a:t>1</a:t>
            </a:fld>
            <a:endParaRPr b="0" lang="en-IN" sz="1200" spc="-1" strike="noStrike">
              <a:latin typeface="Times New Roman"/>
            </a:endParaRPr>
          </a:p>
        </p:txBody>
      </p:sp>
      <p:sp>
        <p:nvSpPr>
          <p:cNvPr id="2" name="PlaceHolder 3"/>
          <p:cNvSpPr>
            <a:spLocks noGrp="1"/>
          </p:cNvSpPr>
          <p:nvPr>
            <p:ph type="dt" idx="3"/>
          </p:nvPr>
        </p:nvSpPr>
        <p:spPr>
          <a:xfrm>
            <a:off x="838080" y="6356520"/>
            <a:ext cx="2734920" cy="3567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6520" cy="3567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4920" cy="3567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2B2FF5A5-5C70-4DB5-95E8-D756BC7BEDF5}"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4920" cy="3567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8120" cy="758880"/>
          </a:xfrm>
          <a:prstGeom prst="rect">
            <a:avLst/>
          </a:prstGeom>
          <a:noFill/>
          <a:ln w="0">
            <a:noFill/>
          </a:ln>
        </p:spPr>
        <p:style>
          <a:lnRef idx="0"/>
          <a:fillRef idx="0"/>
          <a:effectRef idx="0"/>
          <a:fontRef idx="minor"/>
        </p:style>
      </p:sp>
      <p:sp>
        <p:nvSpPr>
          <p:cNvPr id="83" name="Title 21"/>
          <p:cNvSpPr/>
          <p:nvPr/>
        </p:nvSpPr>
        <p:spPr>
          <a:xfrm>
            <a:off x="1440000" y="900000"/>
            <a:ext cx="9358200" cy="5141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22 July,2024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itle 18"/>
          <p:cNvSpPr/>
          <p:nvPr/>
        </p:nvSpPr>
        <p:spPr>
          <a:xfrm>
            <a:off x="3240000" y="2472480"/>
            <a:ext cx="5208120" cy="3285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07" name=""/>
          <p:cNvSpPr/>
          <p:nvPr/>
        </p:nvSpPr>
        <p:spPr>
          <a:xfrm>
            <a:off x="4821120" y="3058200"/>
            <a:ext cx="1795320" cy="2109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Context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08" name="Title 8"/>
          <p:cNvSpPr/>
          <p:nvPr/>
        </p:nvSpPr>
        <p:spPr>
          <a:xfrm>
            <a:off x="3240000" y="711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3149640" y="2007360"/>
            <a:ext cx="5487480" cy="4109760"/>
          </a:xfrm>
          <a:prstGeom prst="rect">
            <a:avLst/>
          </a:prstGeom>
          <a:ln w="0">
            <a:noFill/>
          </a:ln>
        </p:spPr>
      </p:pic>
      <p:sp>
        <p:nvSpPr>
          <p:cNvPr id="110" name="Title 1"/>
          <p:cNvSpPr/>
          <p:nvPr/>
        </p:nvSpPr>
        <p:spPr>
          <a:xfrm>
            <a:off x="3512520" y="531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
          <p:cNvSpPr/>
          <p:nvPr/>
        </p:nvSpPr>
        <p:spPr>
          <a:xfrm>
            <a:off x="2340000" y="2160000"/>
            <a:ext cx="8635320" cy="395532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2" name=""/>
          <p:cNvSpPr/>
          <p:nvPr/>
        </p:nvSpPr>
        <p:spPr>
          <a:xfrm>
            <a:off x="2880000" y="3600000"/>
            <a:ext cx="3235320" cy="1569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3" name="" descr=""/>
          <p:cNvPicPr/>
          <p:nvPr/>
        </p:nvPicPr>
        <p:blipFill>
          <a:blip r:embed="rId1"/>
          <a:stretch/>
        </p:blipFill>
        <p:spPr>
          <a:xfrm>
            <a:off x="5745600" y="2589840"/>
            <a:ext cx="4869720" cy="3345480"/>
          </a:xfrm>
          <a:prstGeom prst="rect">
            <a:avLst/>
          </a:prstGeom>
          <a:ln w="0">
            <a:noFill/>
          </a:ln>
        </p:spPr>
      </p:pic>
      <p:sp>
        <p:nvSpPr>
          <p:cNvPr id="114" name="Title 9"/>
          <p:cNvSpPr/>
          <p:nvPr/>
        </p:nvSpPr>
        <p:spPr>
          <a:xfrm>
            <a:off x="3420000" y="540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itle 10"/>
          <p:cNvSpPr/>
          <p:nvPr/>
        </p:nvSpPr>
        <p:spPr>
          <a:xfrm>
            <a:off x="3240000" y="351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16" name="Title 19"/>
          <p:cNvSpPr/>
          <p:nvPr/>
        </p:nvSpPr>
        <p:spPr>
          <a:xfrm>
            <a:off x="1440000" y="1620000"/>
            <a:ext cx="9897480" cy="485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le 5"/>
          <p:cNvSpPr/>
          <p:nvPr/>
        </p:nvSpPr>
        <p:spPr>
          <a:xfrm>
            <a:off x="3656160" y="531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18" name="" descr=""/>
          <p:cNvPicPr/>
          <p:nvPr/>
        </p:nvPicPr>
        <p:blipFill>
          <a:blip r:embed="rId1"/>
          <a:stretch/>
        </p:blipFill>
        <p:spPr>
          <a:xfrm>
            <a:off x="2520000" y="2021760"/>
            <a:ext cx="7140240" cy="4275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
          <p:cNvSpPr/>
          <p:nvPr/>
        </p:nvSpPr>
        <p:spPr>
          <a:xfrm>
            <a:off x="642960" y="1679040"/>
            <a:ext cx="10920600" cy="48344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0" name=""/>
          <p:cNvSpPr/>
          <p:nvPr/>
        </p:nvSpPr>
        <p:spPr>
          <a:xfrm>
            <a:off x="1088640" y="3273480"/>
            <a:ext cx="3235320" cy="1569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21" name="" descr=""/>
          <p:cNvPicPr/>
          <p:nvPr/>
        </p:nvPicPr>
        <p:blipFill>
          <a:blip r:embed="rId1"/>
          <a:stretch/>
        </p:blipFill>
        <p:spPr>
          <a:xfrm>
            <a:off x="4886640" y="2035800"/>
            <a:ext cx="5896080" cy="4154760"/>
          </a:xfrm>
          <a:prstGeom prst="rect">
            <a:avLst/>
          </a:prstGeom>
          <a:ln w="0">
            <a:noFill/>
          </a:ln>
        </p:spPr>
      </p:pic>
      <p:sp>
        <p:nvSpPr>
          <p:cNvPr id="122" name="Title 11"/>
          <p:cNvSpPr/>
          <p:nvPr/>
        </p:nvSpPr>
        <p:spPr>
          <a:xfrm>
            <a:off x="3060000" y="360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
          <p:cNvSpPr/>
          <p:nvPr/>
        </p:nvSpPr>
        <p:spPr>
          <a:xfrm>
            <a:off x="642960" y="1679040"/>
            <a:ext cx="10920600" cy="48344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4" name=""/>
          <p:cNvSpPr/>
          <p:nvPr/>
        </p:nvSpPr>
        <p:spPr>
          <a:xfrm>
            <a:off x="920520" y="2929320"/>
            <a:ext cx="3617280" cy="21787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Predictable State Changes</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Easier Debugging and Testing</a:t>
            </a:r>
            <a:endParaRPr b="0" lang="en-IN" sz="2000" spc="-1" strike="noStrike">
              <a:latin typeface="Arial"/>
            </a:endParaRPr>
          </a:p>
        </p:txBody>
      </p:sp>
      <p:pic>
        <p:nvPicPr>
          <p:cNvPr id="125" name="" descr=""/>
          <p:cNvPicPr/>
          <p:nvPr/>
        </p:nvPicPr>
        <p:blipFill>
          <a:blip r:embed="rId1"/>
          <a:stretch/>
        </p:blipFill>
        <p:spPr>
          <a:xfrm>
            <a:off x="4511880" y="1950480"/>
            <a:ext cx="6833160" cy="4313160"/>
          </a:xfrm>
          <a:prstGeom prst="rect">
            <a:avLst/>
          </a:prstGeom>
          <a:ln w="0">
            <a:noFill/>
          </a:ln>
        </p:spPr>
      </p:pic>
      <p:sp>
        <p:nvSpPr>
          <p:cNvPr id="126" name="Title 12"/>
          <p:cNvSpPr/>
          <p:nvPr/>
        </p:nvSpPr>
        <p:spPr>
          <a:xfrm>
            <a:off x="3060000" y="360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28" name="Title 13"/>
          <p:cNvSpPr/>
          <p:nvPr/>
        </p:nvSpPr>
        <p:spPr>
          <a:xfrm>
            <a:off x="3060000" y="531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20"/>
          <p:cNvSpPr/>
          <p:nvPr/>
        </p:nvSpPr>
        <p:spPr>
          <a:xfrm>
            <a:off x="2539080" y="2331360"/>
            <a:ext cx="6657840" cy="3777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30" name=""/>
          <p:cNvSpPr/>
          <p:nvPr/>
        </p:nvSpPr>
        <p:spPr>
          <a:xfrm>
            <a:off x="4068720" y="2916000"/>
            <a:ext cx="5289120" cy="2343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31" name="Title 14"/>
          <p:cNvSpPr/>
          <p:nvPr/>
        </p:nvSpPr>
        <p:spPr>
          <a:xfrm>
            <a:off x="3060000" y="540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2"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33" name="Title 1"/>
          <p:cNvSpPr/>
          <p:nvPr/>
        </p:nvSpPr>
        <p:spPr>
          <a:xfrm>
            <a:off x="3420000" y="531000"/>
            <a:ext cx="510876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5320" cy="762840"/>
          </a:xfrm>
          <a:prstGeom prst="rect">
            <a:avLst/>
          </a:prstGeom>
          <a:noFill/>
          <a:ln w="0">
            <a:noFill/>
          </a:ln>
        </p:spPr>
        <p:style>
          <a:lnRef idx="0"/>
          <a:fillRef idx="0"/>
          <a:effectRef idx="0"/>
          <a:fontRef idx="minor"/>
        </p:style>
      </p:sp>
      <p:sp>
        <p:nvSpPr>
          <p:cNvPr id="85" name="Title 2"/>
          <p:cNvSpPr/>
          <p:nvPr/>
        </p:nvSpPr>
        <p:spPr>
          <a:xfrm>
            <a:off x="3600000" y="891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73320" cy="215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5320" cy="1891440"/>
          </a:xfrm>
          <a:prstGeom prst="rect">
            <a:avLst/>
          </a:prstGeom>
          <a:noFill/>
          <a:ln w="0">
            <a:noFill/>
          </a:ln>
        </p:spPr>
        <p:style>
          <a:lnRef idx="0"/>
          <a:fillRef idx="0"/>
          <a:effectRef idx="0"/>
          <a:fontRef idx="minor"/>
        </p:style>
      </p:sp>
      <p:sp>
        <p:nvSpPr>
          <p:cNvPr id="88" name="Title 3"/>
          <p:cNvSpPr/>
          <p:nvPr/>
        </p:nvSpPr>
        <p:spPr>
          <a:xfrm>
            <a:off x="3420000" y="720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89" name="Title 16"/>
          <p:cNvSpPr/>
          <p:nvPr/>
        </p:nvSpPr>
        <p:spPr>
          <a:xfrm>
            <a:off x="2700000" y="2520000"/>
            <a:ext cx="6298560" cy="3002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7600" cy="1667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5320" cy="1891440"/>
          </a:xfrm>
          <a:prstGeom prst="rect">
            <a:avLst/>
          </a:prstGeom>
          <a:noFill/>
          <a:ln w="0">
            <a:noFill/>
          </a:ln>
        </p:spPr>
        <p:style>
          <a:lnRef idx="0"/>
          <a:fillRef idx="0"/>
          <a:effectRef idx="0"/>
          <a:fontRef idx="minor"/>
        </p:style>
      </p:sp>
      <p:sp>
        <p:nvSpPr>
          <p:cNvPr id="92" name="Title 23"/>
          <p:cNvSpPr/>
          <p:nvPr/>
        </p:nvSpPr>
        <p:spPr>
          <a:xfrm>
            <a:off x="3420000" y="720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7600" cy="166788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360" y="2093040"/>
            <a:ext cx="12191760" cy="43869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itle 4"/>
          <p:cNvSpPr/>
          <p:nvPr/>
        </p:nvSpPr>
        <p:spPr>
          <a:xfrm>
            <a:off x="3763800" y="540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6" name="" descr=""/>
          <p:cNvPicPr/>
          <p:nvPr/>
        </p:nvPicPr>
        <p:blipFill>
          <a:blip r:embed="rId1"/>
          <a:stretch/>
        </p:blipFill>
        <p:spPr>
          <a:xfrm>
            <a:off x="0" y="1714320"/>
            <a:ext cx="12191760" cy="51436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
          <p:cNvSpPr/>
          <p:nvPr/>
        </p:nvSpPr>
        <p:spPr>
          <a:xfrm>
            <a:off x="2520000" y="2880000"/>
            <a:ext cx="6475320" cy="215532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8" name="" descr=""/>
          <p:cNvPicPr/>
          <p:nvPr/>
        </p:nvPicPr>
        <p:blipFill>
          <a:blip r:embed="rId1"/>
          <a:stretch/>
        </p:blipFill>
        <p:spPr>
          <a:xfrm>
            <a:off x="2484000" y="1632960"/>
            <a:ext cx="7149960" cy="4879080"/>
          </a:xfrm>
          <a:prstGeom prst="rect">
            <a:avLst/>
          </a:prstGeom>
          <a:ln w="0">
            <a:noFill/>
          </a:ln>
        </p:spPr>
      </p:pic>
      <p:sp>
        <p:nvSpPr>
          <p:cNvPr id="99" name="Title 22"/>
          <p:cNvSpPr/>
          <p:nvPr/>
        </p:nvSpPr>
        <p:spPr>
          <a:xfrm>
            <a:off x="3763800" y="540000"/>
            <a:ext cx="487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
          <p:cNvSpPr/>
          <p:nvPr/>
        </p:nvSpPr>
        <p:spPr>
          <a:xfrm>
            <a:off x="1080000" y="5394600"/>
            <a:ext cx="7015320" cy="2342880"/>
          </a:xfrm>
          <a:prstGeom prst="rect">
            <a:avLst/>
          </a:prstGeom>
          <a:noFill/>
          <a:ln w="0">
            <a:noFill/>
          </a:ln>
        </p:spPr>
        <p:style>
          <a:lnRef idx="0"/>
          <a:fillRef idx="0"/>
          <a:effectRef idx="0"/>
          <a:fontRef idx="minor"/>
        </p:style>
      </p:sp>
      <p:sp>
        <p:nvSpPr>
          <p:cNvPr id="101" name="Title 6"/>
          <p:cNvSpPr/>
          <p:nvPr/>
        </p:nvSpPr>
        <p:spPr>
          <a:xfrm>
            <a:off x="3403800" y="720000"/>
            <a:ext cx="55933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buNone/>
            </a:pPr>
            <a:r>
              <a:rPr b="0" lang="en-IN" sz="3600" spc="-1" strike="noStrike">
                <a:solidFill>
                  <a:srgbClr val="000000"/>
                </a:solidFill>
                <a:latin typeface="Times New Roman"/>
                <a:ea typeface="DejaVu Sans"/>
              </a:rPr>
              <a:t>Steps to move demo to react</a:t>
            </a:r>
            <a:endParaRPr b="0" lang="en-IN" sz="3600" spc="-1" strike="noStrike">
              <a:latin typeface="Arial"/>
            </a:endParaRPr>
          </a:p>
        </p:txBody>
      </p:sp>
      <p:sp>
        <p:nvSpPr>
          <p:cNvPr id="102" name="Title 17"/>
          <p:cNvSpPr/>
          <p:nvPr/>
        </p:nvSpPr>
        <p:spPr>
          <a:xfrm>
            <a:off x="2340000" y="2160000"/>
            <a:ext cx="7917480" cy="414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basic 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5000" cy="5309280"/>
          </a:xfrm>
          <a:prstGeom prst="rect">
            <a:avLst/>
          </a:prstGeom>
          <a:ln w="0">
            <a:noFill/>
          </a:ln>
        </p:spPr>
      </p:pic>
      <p:sp>
        <p:nvSpPr>
          <p:cNvPr id="104" name="Title 7"/>
          <p:cNvSpPr/>
          <p:nvPr/>
        </p:nvSpPr>
        <p:spPr>
          <a:xfrm>
            <a:off x="2880000" y="531000"/>
            <a:ext cx="6117120" cy="906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Showroom3D system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2092320" y="-9720"/>
            <a:ext cx="8029800" cy="6852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1405</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2024-07-24T09:42:23Z</dcterms:modified>
  <cp:revision>69</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